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6" r:id="rId2"/>
    <p:sldId id="330" r:id="rId3"/>
    <p:sldId id="259" r:id="rId4"/>
    <p:sldId id="258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15" r:id="rId16"/>
    <p:sldId id="269" r:id="rId17"/>
    <p:sldId id="260" r:id="rId18"/>
    <p:sldId id="261" r:id="rId19"/>
    <p:sldId id="262" r:id="rId20"/>
    <p:sldId id="263" r:id="rId21"/>
    <p:sldId id="264" r:id="rId22"/>
    <p:sldId id="265" r:id="rId23"/>
    <p:sldId id="271" r:id="rId24"/>
    <p:sldId id="270" r:id="rId25"/>
    <p:sldId id="274" r:id="rId26"/>
    <p:sldId id="314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68" autoAdjust="0"/>
    <p:restoredTop sz="94660"/>
  </p:normalViewPr>
  <p:slideViewPr>
    <p:cSldViewPr>
      <p:cViewPr varScale="1">
        <p:scale>
          <a:sx n="64" d="100"/>
          <a:sy n="6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589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383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710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99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604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251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840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433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636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164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193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6755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673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557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3597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89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264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296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00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549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592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3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106C478-8762-4E5E-A590-1923220E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3C5BF05-A9FB-4AEF-844F-8823A9A25F8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333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93D7F52-C641-4328-BB6F-7CFBA5E13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AB1CE9-43E7-451E-AD7C-DEB5E40ADE2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64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FC1C1D5-6313-4ED7-BF5C-CDB37F9B9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7162DF73-5CBA-4D15-9281-DE642C3B079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235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22EA336-115B-49BF-9E2A-04BF620F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564904"/>
                <a:ext cx="3034680" cy="2160240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564904"/>
                <a:ext cx="3034680" cy="216024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173091F-1596-475E-A49D-6DA04DB383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62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63B2102-FCD4-4FF1-9231-4B6FB4A7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2C5D92E-986E-4CEC-85F7-62742BCF3E6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61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13807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26AF4E5-2124-4D64-9618-DEB3A158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93322" y="1484784"/>
                <a:ext cx="2664296" cy="123296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60</m:t>
                      </m:r>
                      <m:r>
                        <a:rPr lang="fr-FR" sz="8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3322" y="1484784"/>
                <a:ext cx="2664296" cy="12329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7DCF7F3-F6CB-47EF-AC38-4BAED3FEC32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346FBAC0-2C5E-40FF-AC99-8D1947597A11}"/>
              </a:ext>
            </a:extLst>
          </p:cNvPr>
          <p:cNvSpPr/>
          <p:nvPr/>
        </p:nvSpPr>
        <p:spPr>
          <a:xfrm>
            <a:off x="7721681" y="3429000"/>
            <a:ext cx="793856" cy="71302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255E2E2B-736E-4724-AFAB-1447B4ECEDA6}"/>
                  </a:ext>
                </a:extLst>
              </p:cNvPr>
              <p:cNvSpPr/>
              <p:nvPr/>
            </p:nvSpPr>
            <p:spPr>
              <a:xfrm>
                <a:off x="370438" y="3992840"/>
                <a:ext cx="2664296" cy="1986322"/>
              </a:xfrm>
              <a:prstGeom prst="wedgeRoundRectCallout">
                <a:avLst>
                  <a:gd name="adj1" fmla="val 225146"/>
                  <a:gd name="adj2" fmla="val -54839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rgbClr val="00B050"/>
                        </a:solidFill>
                        <a:latin typeface="Cambria Math"/>
                      </a:rPr>
                      <m:t>−30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×2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</a:rPr>
                  <a:t>    </a:t>
                </a: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255E2E2B-736E-4724-AFAB-1447B4ECED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438" y="3992840"/>
                <a:ext cx="2664296" cy="1986322"/>
              </a:xfrm>
              <a:prstGeom prst="wedgeRoundRectCallout">
                <a:avLst>
                  <a:gd name="adj1" fmla="val 225146"/>
                  <a:gd name="adj2" fmla="val -54839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50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99DB340-ACA6-4880-8D4A-AC1CFD809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5516" y="1872000"/>
                <a:ext cx="2700300" cy="1232964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013</m:t>
                      </m:r>
                      <m:r>
                        <a:rPr lang="fr-FR" sz="8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5516" y="1872000"/>
                <a:ext cx="2700300" cy="12329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D4261415-97C1-485C-8E4E-C6888C871D79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2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23FECCF-B769-4F47-BB7A-D2C45817BC8D}"/>
              </a:ext>
            </a:extLst>
          </p:cNvPr>
          <p:cNvSpPr/>
          <p:nvPr/>
        </p:nvSpPr>
        <p:spPr>
          <a:xfrm>
            <a:off x="3178188" y="3429000"/>
            <a:ext cx="936104" cy="78599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806A985C-5841-4C16-9D04-F88EE36CF1C9}"/>
                  </a:ext>
                </a:extLst>
              </p:cNvPr>
              <p:cNvSpPr/>
              <p:nvPr/>
            </p:nvSpPr>
            <p:spPr>
              <a:xfrm>
                <a:off x="215516" y="4332795"/>
                <a:ext cx="2962672" cy="1986322"/>
              </a:xfrm>
              <a:prstGeom prst="wedgeRoundRectCallout">
                <a:avLst>
                  <a:gd name="adj1" fmla="val 59096"/>
                  <a:gd name="adj2" fmla="val -77114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fr-FR" sz="34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+506</m:t>
                    </m:r>
                    <m:r>
                      <a:rPr lang="fr-FR" sz="34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×2</m:t>
                    </m:r>
                    <m:r>
                      <a:rPr lang="fr-FR" sz="34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34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806A985C-5841-4C16-9D04-F88EE36CF1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516" y="4332795"/>
                <a:ext cx="2962672" cy="1986322"/>
              </a:xfrm>
              <a:prstGeom prst="wedgeRoundRectCallout">
                <a:avLst>
                  <a:gd name="adj1" fmla="val 59096"/>
                  <a:gd name="adj2" fmla="val -77114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19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AA85825-B9F4-410F-BC4A-BE208EB9E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93322" y="1160748"/>
                <a:ext cx="2590600" cy="2268252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3322" y="1160748"/>
                <a:ext cx="2590600" cy="2268252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C186C34F-C18A-456E-8262-2107E1732FE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3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C8ED7B8-DDDF-4567-8D51-874F737BB620}"/>
              </a:ext>
            </a:extLst>
          </p:cNvPr>
          <p:cNvSpPr/>
          <p:nvPr/>
        </p:nvSpPr>
        <p:spPr>
          <a:xfrm>
            <a:off x="5509872" y="5596703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C88FA843-5EEB-45EC-9568-302390C63F8F}"/>
                  </a:ext>
                </a:extLst>
              </p:cNvPr>
              <p:cNvSpPr/>
              <p:nvPr/>
            </p:nvSpPr>
            <p:spPr>
              <a:xfrm>
                <a:off x="395536" y="4509120"/>
                <a:ext cx="2962672" cy="1986322"/>
              </a:xfrm>
              <a:prstGeom prst="wedgeRoundRectCallout">
                <a:avLst>
                  <a:gd name="adj1" fmla="val 131278"/>
                  <a:gd name="adj2" fmla="val 26093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fr-FR" sz="36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6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3</m:t>
                          </m:r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4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C88FA843-5EEB-45EC-9568-302390C63F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509120"/>
                <a:ext cx="2962672" cy="1986322"/>
              </a:xfrm>
              <a:prstGeom prst="wedgeRoundRectCallout">
                <a:avLst>
                  <a:gd name="adj1" fmla="val 131278"/>
                  <a:gd name="adj2" fmla="val 26093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83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A79B2-01AD-4D45-AF15-D1ADF408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96198" y="1268273"/>
                <a:ext cx="2232248" cy="1728191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−47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6198" y="1268273"/>
                <a:ext cx="2232248" cy="172819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82F88EB-499F-471E-85EF-06062FDEEF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4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E1D5176-D8C6-4099-ACE4-6576AAE3A573}"/>
              </a:ext>
            </a:extLst>
          </p:cNvPr>
          <p:cNvSpPr/>
          <p:nvPr/>
        </p:nvSpPr>
        <p:spPr>
          <a:xfrm>
            <a:off x="5270029" y="1194502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332BD017-5E6D-4AFF-91E8-2CFBDA4B7A72}"/>
                  </a:ext>
                </a:extLst>
              </p:cNvPr>
              <p:cNvSpPr/>
              <p:nvPr/>
            </p:nvSpPr>
            <p:spPr>
              <a:xfrm>
                <a:off x="395536" y="3284984"/>
                <a:ext cx="3168352" cy="3210458"/>
              </a:xfrm>
              <a:prstGeom prst="wedgeRoundRectCallout">
                <a:avLst>
                  <a:gd name="adj1" fmla="val 120830"/>
                  <a:gd name="adj2" fmla="val -90233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−48</m:t>
                          </m:r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32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fr-FR" sz="320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−24</m:t>
                      </m:r>
                      <m:r>
                        <a:rPr lang="fr-FR" sz="320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32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Donc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−4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=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−24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332BD017-5E6D-4AFF-91E8-2CFBDA4B7A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284984"/>
                <a:ext cx="3168352" cy="3210458"/>
              </a:xfrm>
              <a:prstGeom prst="wedgeRoundRectCallout">
                <a:avLst>
                  <a:gd name="adj1" fmla="val 120830"/>
                  <a:gd name="adj2" fmla="val -90233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578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3034680" cy="5271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segments verts partagent le cercle trigonométrique en douze angles de 30° et les segments bleus en huit angles de 45°.</a:t>
            </a:r>
            <a:endParaRPr lang="fr-FR" sz="3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3F16AD-2177-4556-8AED-A5662BD71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24826"/>
            <a:ext cx="5489593" cy="565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20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4611B1-D20B-4042-92D2-A5735142D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608012" y="1296419"/>
                <a:ext cx="2272296" cy="18002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8012" y="1296419"/>
                <a:ext cx="2272296" cy="180020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EE5BA8-B62E-42BE-A1BE-2D0F4A38170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5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F81D173-7A4C-457E-B036-14B416A2E64F}"/>
              </a:ext>
            </a:extLst>
          </p:cNvPr>
          <p:cNvSpPr/>
          <p:nvPr/>
        </p:nvSpPr>
        <p:spPr>
          <a:xfrm>
            <a:off x="4283968" y="5394983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CAC28214-051D-4609-B4E9-10AA0E1163AD}"/>
                  </a:ext>
                </a:extLst>
              </p:cNvPr>
              <p:cNvSpPr/>
              <p:nvPr/>
            </p:nvSpPr>
            <p:spPr>
              <a:xfrm>
                <a:off x="395536" y="3429000"/>
                <a:ext cx="2592288" cy="3066442"/>
              </a:xfrm>
              <a:prstGeom prst="wedgeRoundRectCallout">
                <a:avLst>
                  <a:gd name="adj1" fmla="val 115812"/>
                  <a:gd name="adj2" fmla="val 19597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CAC28214-051D-4609-B4E9-10AA0E1163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429000"/>
                <a:ext cx="2592288" cy="3066442"/>
              </a:xfrm>
              <a:prstGeom prst="wedgeRoundRectCallout">
                <a:avLst>
                  <a:gd name="adj1" fmla="val 115812"/>
                  <a:gd name="adj2" fmla="val 19597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429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106C478-8762-4E5E-A590-1923220E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84087" y="1469832"/>
                <a:ext cx="2488321" cy="195916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4087" y="1469832"/>
                <a:ext cx="2488321" cy="1959168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3C5BF05-A9FB-4AEF-844F-8823A9A25F8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6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6D9BBEB-33EC-4AB4-87C3-90BA0967D0B1}"/>
              </a:ext>
            </a:extLst>
          </p:cNvPr>
          <p:cNvSpPr/>
          <p:nvPr/>
        </p:nvSpPr>
        <p:spPr>
          <a:xfrm>
            <a:off x="6501007" y="5391974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0ECB75AC-B6C7-40CF-B7F8-980980C10697}"/>
                  </a:ext>
                </a:extLst>
              </p:cNvPr>
              <p:cNvSpPr/>
              <p:nvPr/>
            </p:nvSpPr>
            <p:spPr>
              <a:xfrm>
                <a:off x="395536" y="3429000"/>
                <a:ext cx="2860959" cy="3066442"/>
              </a:xfrm>
              <a:prstGeom prst="wedgeRoundRectCallout">
                <a:avLst>
                  <a:gd name="adj1" fmla="val 169295"/>
                  <a:gd name="adj2" fmla="val 19716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−5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0ECB75AC-B6C7-40CF-B7F8-980980C106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429000"/>
                <a:ext cx="2860959" cy="3066442"/>
              </a:xfrm>
              <a:prstGeom prst="wedgeRoundRectCallout">
                <a:avLst>
                  <a:gd name="adj1" fmla="val 169295"/>
                  <a:gd name="adj2" fmla="val 19716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874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93D7F52-C641-4328-BB6F-7CFBA5E13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5464"/>
            <a:ext cx="5145506" cy="518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07592" y="1614962"/>
                <a:ext cx="2304256" cy="1599127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7592" y="1614962"/>
                <a:ext cx="2304256" cy="1599127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AB1CE9-43E7-451E-AD7C-DEB5E40ADE2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7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374B19B-FE4E-4EEF-A51B-B25C30BE401C}"/>
              </a:ext>
            </a:extLst>
          </p:cNvPr>
          <p:cNvSpPr/>
          <p:nvPr/>
        </p:nvSpPr>
        <p:spPr>
          <a:xfrm>
            <a:off x="3779912" y="4986001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BCB18F-9E6F-487C-BD66-1B24F431FB3D}"/>
              </a:ext>
            </a:extLst>
          </p:cNvPr>
          <p:cNvSpPr txBox="1"/>
          <p:nvPr/>
        </p:nvSpPr>
        <p:spPr>
          <a:xfrm>
            <a:off x="4114800" y="2957051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à coins arrondis 3">
                <a:extLst>
                  <a:ext uri="{FF2B5EF4-FFF2-40B4-BE49-F238E27FC236}">
                    <a16:creationId xmlns:a16="http://schemas.microsoft.com/office/drawing/2014/main" id="{C3CFC1D0-CEDB-4858-8B66-916B754E9B06}"/>
                  </a:ext>
                </a:extLst>
              </p:cNvPr>
              <p:cNvSpPr/>
              <p:nvPr/>
            </p:nvSpPr>
            <p:spPr>
              <a:xfrm>
                <a:off x="395537" y="3789040"/>
                <a:ext cx="2520280" cy="2706402"/>
              </a:xfrm>
              <a:prstGeom prst="wedgeRoundRectCallout">
                <a:avLst>
                  <a:gd name="adj1" fmla="val 80938"/>
                  <a:gd name="adj2" fmla="val 15935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à coins arrondis 3">
                <a:extLst>
                  <a:ext uri="{FF2B5EF4-FFF2-40B4-BE49-F238E27FC236}">
                    <a16:creationId xmlns:a16="http://schemas.microsoft.com/office/drawing/2014/main" id="{C3CFC1D0-CEDB-4858-8B66-916B754E9B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7" y="3789040"/>
                <a:ext cx="2520280" cy="2706402"/>
              </a:xfrm>
              <a:prstGeom prst="wedgeRoundRectCallout">
                <a:avLst>
                  <a:gd name="adj1" fmla="val 80938"/>
                  <a:gd name="adj2" fmla="val 15935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960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FC1C1D5-6313-4ED7-BF5C-CDB37F9B9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685857"/>
                <a:ext cx="2488321" cy="1743143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685857"/>
                <a:ext cx="2488321" cy="1743143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7162DF73-5CBA-4D15-9281-DE642C3B079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8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199F2FC-DBE9-4720-A1B8-C280AD764C1B}"/>
              </a:ext>
            </a:extLst>
          </p:cNvPr>
          <p:cNvSpPr/>
          <p:nvPr/>
        </p:nvSpPr>
        <p:spPr>
          <a:xfrm>
            <a:off x="3779912" y="1685857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449E9C32-0069-49C1-B83D-0D84356D5C42}"/>
                  </a:ext>
                </a:extLst>
              </p:cNvPr>
              <p:cNvSpPr/>
              <p:nvPr/>
            </p:nvSpPr>
            <p:spPr>
              <a:xfrm>
                <a:off x="395536" y="3717032"/>
                <a:ext cx="3168352" cy="2778410"/>
              </a:xfrm>
              <a:prstGeom prst="wedgeRoundRectCallout">
                <a:avLst>
                  <a:gd name="adj1" fmla="val 74280"/>
                  <a:gd name="adj2" fmla="val -89058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449E9C32-0069-49C1-B83D-0D84356D5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717032"/>
                <a:ext cx="3168352" cy="2778410"/>
              </a:xfrm>
              <a:prstGeom prst="wedgeRoundRectCallout">
                <a:avLst>
                  <a:gd name="adj1" fmla="val 74280"/>
                  <a:gd name="adj2" fmla="val -89058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361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22EA336-115B-49BF-9E2A-04BF620F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7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16148" y="1445746"/>
                <a:ext cx="2376264" cy="1728192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6148" y="1445746"/>
                <a:ext cx="2376264" cy="1728192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173091F-1596-475E-A49D-6DA04DB383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9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65BF75B-02F6-4DA4-93AA-4AC5E2ABCC32}"/>
              </a:ext>
            </a:extLst>
          </p:cNvPr>
          <p:cNvSpPr/>
          <p:nvPr/>
        </p:nvSpPr>
        <p:spPr>
          <a:xfrm>
            <a:off x="3339261" y="2304222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2BA46A9A-8456-4605-91B5-5A403C664EFD}"/>
                  </a:ext>
                </a:extLst>
              </p:cNvPr>
              <p:cNvSpPr/>
              <p:nvPr/>
            </p:nvSpPr>
            <p:spPr>
              <a:xfrm>
                <a:off x="395536" y="4077072"/>
                <a:ext cx="2736304" cy="2418370"/>
              </a:xfrm>
              <a:prstGeom prst="wedgeRoundRectCallout">
                <a:avLst>
                  <a:gd name="adj1" fmla="val 83639"/>
                  <a:gd name="adj2" fmla="val -97237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2BA46A9A-8456-4605-91B5-5A403C664E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077072"/>
                <a:ext cx="2736304" cy="2418370"/>
              </a:xfrm>
              <a:prstGeom prst="wedgeRoundRectCallout">
                <a:avLst>
                  <a:gd name="adj1" fmla="val 83639"/>
                  <a:gd name="adj2" fmla="val -97237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187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63B2102-FCD4-4FF1-9231-4B6FB4A7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1654" y="1484784"/>
                <a:ext cx="2314600" cy="1944216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1654" y="1484784"/>
                <a:ext cx="2314600" cy="1944216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2C5D92E-986E-4CEC-85F7-62742BCF3E6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10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FF718A9-FD19-486D-AD70-FAD6539B8097}"/>
              </a:ext>
            </a:extLst>
          </p:cNvPr>
          <p:cNvSpPr/>
          <p:nvPr/>
        </p:nvSpPr>
        <p:spPr>
          <a:xfrm>
            <a:off x="7443183" y="4475876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8C42854B-6674-484B-9CB9-29E40874743B}"/>
                  </a:ext>
                </a:extLst>
              </p:cNvPr>
              <p:cNvSpPr/>
              <p:nvPr/>
            </p:nvSpPr>
            <p:spPr>
              <a:xfrm>
                <a:off x="395536" y="3717032"/>
                <a:ext cx="3168352" cy="2778410"/>
              </a:xfrm>
              <a:prstGeom prst="wedgeRoundRectCallout">
                <a:avLst>
                  <a:gd name="adj1" fmla="val 172965"/>
                  <a:gd name="adj2" fmla="val -7224"/>
                  <a:gd name="adj3" fmla="val 16667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fr-FR" sz="32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3600" i="0" dirty="0">
                    <a:solidFill>
                      <a:srgbClr val="00B050"/>
                    </a:solidFill>
                    <a:latin typeface="+mj-lt"/>
                    <a:ea typeface="Cambria Math"/>
                  </a:rPr>
                  <a:t>ou</a:t>
                </a:r>
                <a:endParaRPr lang="fr-FR" sz="360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fr-FR" sz="3600" i="1" dirty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3600" b="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Rectangle à coins arrondis 3">
                <a:extLst>
                  <a:ext uri="{FF2B5EF4-FFF2-40B4-BE49-F238E27FC236}">
                    <a16:creationId xmlns:a16="http://schemas.microsoft.com/office/drawing/2014/main" id="{8C42854B-6674-484B-9CB9-29E4087474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717032"/>
                <a:ext cx="3168352" cy="2778410"/>
              </a:xfrm>
              <a:prstGeom prst="wedgeRoundRectCallout">
                <a:avLst>
                  <a:gd name="adj1" fmla="val 172965"/>
                  <a:gd name="adj2" fmla="val -7224"/>
                  <a:gd name="adj3" fmla="val 16667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74" y="404664"/>
            <a:ext cx="9144000" cy="1622826"/>
          </a:xfrm>
        </p:spPr>
        <p:txBody>
          <a:bodyPr>
            <a:normAutofit/>
          </a:bodyPr>
          <a:lstStyle/>
          <a:p>
            <a:pPr algn="ctr"/>
            <a: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Associer chacun des nombres</a:t>
            </a:r>
            <a:b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donnés à un point du cercle.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EB445-87D1-426D-B27F-15A53F67E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739" y="2029606"/>
            <a:ext cx="4680521" cy="482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26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courbée vers le haut 3"/>
          <p:cNvSpPr/>
          <p:nvPr/>
        </p:nvSpPr>
        <p:spPr>
          <a:xfrm>
            <a:off x="2411760" y="3933605"/>
            <a:ext cx="1258296" cy="576064"/>
          </a:xfrm>
          <a:prstGeom prst="curvedUpArrow">
            <a:avLst/>
          </a:prstGeom>
          <a:solidFill>
            <a:srgbClr val="0070C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C3D02AEB-4B40-4618-B92F-983AE26743E2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73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26AF4E5-2124-4D64-9618-DEB3A158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−60</m:t>
                      </m:r>
                      <m:r>
                        <a:rPr lang="fr-FR" sz="8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7DCF7F3-F6CB-47EF-AC38-4BAED3FEC32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5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99DB340-ACA6-4880-8D4A-AC1CFD809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fr-FR" sz="80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  <m:r>
                        <a:rPr lang="fr-FR" sz="80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13</m:t>
                      </m:r>
                      <m:r>
                        <a:rPr lang="fr-FR" sz="80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D4261415-97C1-485C-8E4E-C6888C871D79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667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C186C34F-C18A-456E-8262-2107E1732FE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581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A79B2-01AD-4D45-AF15-D1ADF408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−47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82F88EB-499F-471E-85EF-06062FDEEF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83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4611B1-D20B-4042-92D2-A5735142D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EE5BA8-B62E-42BE-A1BE-2D0F4A38170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711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868</TotalTime>
  <Words>241</Words>
  <Application>Microsoft Office PowerPoint</Application>
  <PresentationFormat>Affichage à l'écran (4:3)</PresentationFormat>
  <Paragraphs>98</Paragraphs>
  <Slides>26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2" baseType="lpstr">
      <vt:lpstr>Calibri</vt:lpstr>
      <vt:lpstr>Cambria Math</vt:lpstr>
      <vt:lpstr>Constantia</vt:lpstr>
      <vt:lpstr>Times New Roman</vt:lpstr>
      <vt:lpstr>Wingdings 2</vt:lpstr>
      <vt:lpstr>Débit</vt:lpstr>
      <vt:lpstr>Trigonométrie Série 3</vt:lpstr>
      <vt:lpstr>Présentation PowerPoint</vt:lpstr>
      <vt:lpstr>Associer chacun des nombres  donnés à un point du cercle.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142</cp:revision>
  <dcterms:created xsi:type="dcterms:W3CDTF">2017-06-06T15:31:06Z</dcterms:created>
  <dcterms:modified xsi:type="dcterms:W3CDTF">2019-10-01T15:29:47Z</dcterms:modified>
</cp:coreProperties>
</file>